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Генетика пола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268130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3961282"/>
          </a:xfrm>
        </p:spPr>
        <p:txBody>
          <a:bodyPr>
            <a:normAutofit/>
          </a:bodyPr>
          <a:lstStyle/>
          <a:p>
            <a:r>
              <a:rPr lang="ru-RU" sz="3100" dirty="0" smtClean="0">
                <a:solidFill>
                  <a:srgbClr val="996633"/>
                </a:solidFill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</a:rPr>
              <a:t>Наследование признаков, гены которых находятся в  Х- или </a:t>
            </a:r>
            <a:r>
              <a:rPr lang="ru-RU" sz="3100" b="1" dirty="0" err="1" smtClean="0">
                <a:solidFill>
                  <a:schemeClr val="tx1"/>
                </a:solidFill>
              </a:rPr>
              <a:t>У-хромосомах</a:t>
            </a:r>
            <a:r>
              <a:rPr lang="ru-RU" sz="3100" b="1" dirty="0" smtClean="0">
                <a:solidFill>
                  <a:schemeClr val="tx1"/>
                </a:solidFill>
              </a:rPr>
              <a:t>, называют </a:t>
            </a:r>
            <a:r>
              <a:rPr lang="ru-RU" sz="3100" b="1" i="1" dirty="0" smtClean="0">
                <a:solidFill>
                  <a:schemeClr val="tx1"/>
                </a:solidFill>
              </a:rPr>
              <a:t>наследованием, сцепленным с полом</a:t>
            </a:r>
            <a:r>
              <a:rPr lang="ru-RU" sz="3100" b="1" dirty="0" smtClean="0">
                <a:solidFill>
                  <a:schemeClr val="tx1"/>
                </a:solidFill>
              </a:rPr>
              <a:t>.</a:t>
            </a:r>
            <a:br>
              <a:rPr lang="ru-RU" sz="3100" b="1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   Классическим примером действия гена, сцепленного с Х - хромосомами является гемофилия</a:t>
            </a:r>
            <a:r>
              <a:rPr lang="ru-RU" sz="4800" dirty="0" smtClean="0">
                <a:solidFill>
                  <a:srgbClr val="996633"/>
                </a:solidFill>
              </a:rPr>
              <a:t> </a:t>
            </a:r>
            <a:endParaRPr lang="ru-RU" dirty="0"/>
          </a:p>
        </p:txBody>
      </p:sp>
      <p:pic>
        <p:nvPicPr>
          <p:cNvPr id="7" name="Picture 16" descr="32_12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5852" y="3571876"/>
            <a:ext cx="4714888" cy="2762256"/>
          </a:xfr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357694"/>
            <a:ext cx="352425" cy="503237"/>
          </a:xfrm>
          <a:prstGeom prst="rect">
            <a:avLst/>
          </a:prstGeom>
          <a:noFill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5143512"/>
            <a:ext cx="328612" cy="50482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000892" y="4214819"/>
            <a:ext cx="2711433" cy="65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Х-хромосома </a:t>
            </a:r>
          </a:p>
          <a:p>
            <a:pPr lvl="0"/>
            <a:r>
              <a:rPr lang="ru-RU" dirty="0" smtClean="0"/>
              <a:t>с геном Н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72330" y="5037822"/>
            <a:ext cx="2654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white"/>
                </a:solidFill>
              </a:rPr>
              <a:t>Х-хромосома</a:t>
            </a:r>
          </a:p>
          <a:p>
            <a:pPr lvl="0"/>
            <a:r>
              <a:rPr lang="ru-RU" dirty="0" smtClean="0">
                <a:solidFill>
                  <a:prstClr val="white"/>
                </a:solidFill>
              </a:rPr>
              <a:t>С геном </a:t>
            </a:r>
            <a:r>
              <a:rPr lang="en-US" dirty="0" smtClean="0">
                <a:solidFill>
                  <a:prstClr val="white"/>
                </a:solidFill>
              </a:rPr>
              <a:t>h</a:t>
            </a:r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Практическое значение генетики </a:t>
            </a:r>
            <a:endParaRPr lang="ru-RU" dirty="0"/>
          </a:p>
        </p:txBody>
      </p:sp>
      <p:pic>
        <p:nvPicPr>
          <p:cNvPr id="4" name="Picture 18" descr="корова живая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33685" y="1646238"/>
            <a:ext cx="3481257" cy="3068646"/>
          </a:xfrm>
          <a:noFill/>
        </p:spPr>
      </p:pic>
      <p:pic>
        <p:nvPicPr>
          <p:cNvPr id="5" name="Picture 23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334000" y="1500174"/>
            <a:ext cx="3810000" cy="2540000"/>
          </a:xfrm>
          <a:prstGeom prst="rect">
            <a:avLst/>
          </a:prstGeom>
          <a:noFill/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214818"/>
            <a:ext cx="2857520" cy="2286016"/>
          </a:xfrm>
          <a:prstGeom prst="rect">
            <a:avLst/>
          </a:prstGeom>
          <a:solidFill>
            <a:srgbClr val="FFD8B1"/>
          </a:solidFill>
          <a:ln w="28575">
            <a:solidFill>
              <a:srgbClr val="FF0066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500090"/>
            <a:ext cx="8229600" cy="2071702"/>
          </a:xfrm>
        </p:spPr>
        <p:txBody>
          <a:bodyPr>
            <a:noAutofit/>
          </a:bodyPr>
          <a:lstStyle/>
          <a:p>
            <a:pPr marL="54864" lvl="1" algn="r" rtl="0">
              <a:spcBef>
                <a:spcPct val="0"/>
              </a:spcBef>
            </a:pPr>
            <a: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  <a:t>Карта хромосомного набора человека</a:t>
            </a:r>
            <a:endParaRPr lang="ru-RU" sz="41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Хромосомы, одинаковые у обоих полов, называют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аутосомами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Хромосомы, по которым мужской и женский пол отличаются друг от друга - это половые или гетерохромосомы. Половые хромосомы у женщин одинаковы, их называют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Х-хромосо-мами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У мужчин имеется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Х-хромосо-ма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 одна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-хромосома. </a:t>
            </a:r>
          </a:p>
          <a:p>
            <a:endParaRPr lang="ru-RU" dirty="0"/>
          </a:p>
        </p:txBody>
      </p:sp>
      <p:pic>
        <p:nvPicPr>
          <p:cNvPr id="7" name="Picture 4" descr="14-genotip_chelov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714488"/>
            <a:ext cx="3643337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461084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Количественное расщепление новорожденных по полу в % у раздельнополых организмов:</a:t>
            </a:r>
            <a:br>
              <a:rPr lang="ru-RU" sz="4000" dirty="0" smtClean="0"/>
            </a:br>
            <a:endParaRPr lang="ru-RU" sz="40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857500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Организм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Женский пол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Мужской пол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человек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лошадь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собака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мышь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голубь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75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Хромосомная карта мушки дрозофилы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4814902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Хромосомы, одинаковые у обоих полов, называют </a:t>
            </a:r>
            <a:r>
              <a:rPr lang="ru-RU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аутосомами</a:t>
            </a:r>
            <a:r>
              <a:rPr lang="ru-RU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Хромосомы, по которым мужской и женский пол отличаются друг от друга - это половые или гетерохромосомы. Половые хромосомы у женщин одинаковы, их называют </a:t>
            </a:r>
            <a:r>
              <a:rPr lang="ru-RU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Х-хромосо-мами</a:t>
            </a:r>
            <a:r>
              <a:rPr lang="ru-RU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У мужчин имеется </a:t>
            </a:r>
            <a:r>
              <a:rPr lang="ru-RU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Х-хромосо-ма</a:t>
            </a:r>
            <a:r>
              <a:rPr lang="ru-RU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 одна 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ru-RU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-хромосома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71611"/>
            <a:ext cx="4329114" cy="45837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Хромосомное определение пола</a:t>
            </a:r>
            <a:endParaRPr lang="ru-RU" dirty="0"/>
          </a:p>
        </p:txBody>
      </p:sp>
      <p:pic>
        <p:nvPicPr>
          <p:cNvPr id="7" name="Picture 16" descr="гетеро-гомогаметный пол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2104" y="1646238"/>
            <a:ext cx="6039791" cy="452596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У птиц, бабочек, рептилий, хвостатых амфибий 	</a:t>
            </a:r>
            <a:r>
              <a:rPr lang="ru-RU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гомогаметным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является мужской пол (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XX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), а </a:t>
            </a:r>
            <a:r>
              <a:rPr lang="ru-RU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гетерогаметным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— женский пол (ХУ). Половые хромосомы у этих видов иногда обозначают буквами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и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при этом самцы обозначаются символами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ZZ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а самки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WZ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dirty="0"/>
          </a:p>
        </p:txBody>
      </p:sp>
      <p:pic>
        <p:nvPicPr>
          <p:cNvPr id="2050" name="Picture 2" descr="C:\Users\Гульнара Раисовна\Pictures\ЖИВОТНЫЕ\466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500042"/>
            <a:ext cx="4038600" cy="3331845"/>
          </a:xfrm>
          <a:prstGeom prst="rect">
            <a:avLst/>
          </a:prstGeom>
          <a:noFill/>
        </p:spPr>
      </p:pic>
      <p:pic>
        <p:nvPicPr>
          <p:cNvPr id="2051" name="Picture 3" descr="C:\Users\Гульнара Раисовна\Pictures\ЖИВОТНЫЕ\crotalus_horridus_emeraldexotics_n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071942"/>
            <a:ext cx="2357454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У прямокрылых (кузнечиков) </a:t>
            </a:r>
            <a:r>
              <a:rPr lang="ru-RU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гомогаметным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является женский пол (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XX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), а </a:t>
            </a:r>
            <a:r>
              <a:rPr lang="ru-RU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моногаметным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— мужской пол (ХО).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Вторичное соотношение полов у человека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Возраст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женщины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мужчны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новорожденные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детство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юность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50 лет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85 лет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532390"/>
          </a:xfrm>
        </p:spPr>
        <p:txBody>
          <a:bodyPr>
            <a:normAutofit fontScale="90000"/>
          </a:bodyPr>
          <a:lstStyle/>
          <a:p>
            <a:pPr marL="54864" lvl="1" algn="r" rtl="0">
              <a:spcBef>
                <a:spcPct val="0"/>
              </a:spcBef>
            </a:pPr>
            <a: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  <a:t>Подробная карта Х-хромосомы человека</a:t>
            </a:r>
            <a:r>
              <a:rPr lang="ru-RU" b="1" dirty="0" smtClean="0">
                <a:solidFill>
                  <a:srgbClr val="8A4494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8A4494"/>
                </a:solidFill>
                <a:latin typeface="Georgia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Известно более 370 болезней</a:t>
            </a:r>
          </a:p>
          <a:p>
            <a:pPr>
              <a:buNone/>
            </a:pPr>
            <a:r>
              <a:rPr lang="ru-RU" dirty="0" smtClean="0"/>
              <a:t> сцепленных с 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Х-хромосомой</a:t>
            </a:r>
            <a:endParaRPr lang="ru-RU" dirty="0"/>
          </a:p>
        </p:txBody>
      </p:sp>
      <p:pic>
        <p:nvPicPr>
          <p:cNvPr id="7" name="Picture 4" descr="08-X-hromosoma_chelove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500174"/>
            <a:ext cx="5214974" cy="5143536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234</Words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Генетика пола</vt:lpstr>
      <vt:lpstr>Карта хромосомного набора человека</vt:lpstr>
      <vt:lpstr>Количественное расщепление новорожденных по полу в % у раздельнополых организмов: </vt:lpstr>
      <vt:lpstr>Хромосомная карта мушки дрозофилы</vt:lpstr>
      <vt:lpstr>Хромосомное определение пола</vt:lpstr>
      <vt:lpstr>Слайд 6</vt:lpstr>
      <vt:lpstr>Слайд 7</vt:lpstr>
      <vt:lpstr>Вторичное соотношение полов у человека</vt:lpstr>
      <vt:lpstr>Подробная карта Х-хромосомы человека </vt:lpstr>
      <vt:lpstr> Наследование признаков, гены которых находятся в  Х- или У-хромосомах, называют наследованием, сцепленным с полом.    Классическим примером действия гена, сцепленного с Х - хромосомами является гемофилия </vt:lpstr>
      <vt:lpstr>Практическое значение генетики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Генетика пола</dc:title>
  <dc:creator>Гульнара Раисовна</dc:creator>
  <cp:lastModifiedBy>User</cp:lastModifiedBy>
  <cp:revision>4</cp:revision>
  <dcterms:created xsi:type="dcterms:W3CDTF">2012-11-28T08:45:38Z</dcterms:created>
  <dcterms:modified xsi:type="dcterms:W3CDTF">2015-04-09T16:19:02Z</dcterms:modified>
</cp:coreProperties>
</file>